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2"/>
    <a:srgbClr val="1C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645C1-CEFE-400E-B60D-87F844D0C915}" v="32" dt="2025-09-09T11:34:4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bor Carević" userId="5bb221f6-fb52-4379-827e-fabd24d530fb" providerId="ADAL" clId="{E1A772CD-EAA8-4830-88F9-47D023D04A1C}"/>
    <pc:docChg chg="undo custSel addSld delSld modSld modMainMaster">
      <pc:chgData name="Dalibor Carević" userId="5bb221f6-fb52-4379-827e-fabd24d530fb" providerId="ADAL" clId="{E1A772CD-EAA8-4830-88F9-47D023D04A1C}" dt="2025-09-09T11:35:13.259" v="59" actId="47"/>
      <pc:docMkLst>
        <pc:docMk/>
      </pc:docMkLst>
      <pc:sldChg chg="addSp delSp modSp mod setBg">
        <pc:chgData name="Dalibor Carević" userId="5bb221f6-fb52-4379-827e-fabd24d530fb" providerId="ADAL" clId="{E1A772CD-EAA8-4830-88F9-47D023D04A1C}" dt="2025-09-09T11:34:41.919" v="55"/>
        <pc:sldMkLst>
          <pc:docMk/>
          <pc:sldMk cId="911397460" sldId="257"/>
        </pc:sldMkLst>
        <pc:spChg chg="add del mod">
          <ac:chgData name="Dalibor Carević" userId="5bb221f6-fb52-4379-827e-fabd24d530fb" providerId="ADAL" clId="{E1A772CD-EAA8-4830-88F9-47D023D04A1C}" dt="2025-09-09T11:34:35.066" v="52" actId="478"/>
          <ac:spMkLst>
            <pc:docMk/>
            <pc:sldMk cId="911397460" sldId="257"/>
            <ac:spMk id="4" creationId="{D6CBEFAE-A38B-A5C7-8535-969EEA129D32}"/>
          </ac:spMkLst>
        </pc:spChg>
      </pc:sldChg>
      <pc:sldChg chg="add del">
        <pc:chgData name="Dalibor Carević" userId="5bb221f6-fb52-4379-827e-fabd24d530fb" providerId="ADAL" clId="{E1A772CD-EAA8-4830-88F9-47D023D04A1C}" dt="2025-09-09T11:35:13.259" v="59" actId="47"/>
        <pc:sldMkLst>
          <pc:docMk/>
          <pc:sldMk cId="633861714" sldId="259"/>
        </pc:sldMkLst>
      </pc:sldChg>
      <pc:sldChg chg="addSp delSp add del mod setBg">
        <pc:chgData name="Dalibor Carević" userId="5bb221f6-fb52-4379-827e-fabd24d530fb" providerId="ADAL" clId="{E1A772CD-EAA8-4830-88F9-47D023D04A1C}" dt="2025-09-09T11:30:07.514" v="25" actId="47"/>
        <pc:sldMkLst>
          <pc:docMk/>
          <pc:sldMk cId="1872212449" sldId="259"/>
        </pc:sldMkLst>
        <pc:spChg chg="del">
          <ac:chgData name="Dalibor Carević" userId="5bb221f6-fb52-4379-827e-fabd24d530fb" providerId="ADAL" clId="{E1A772CD-EAA8-4830-88F9-47D023D04A1C}" dt="2025-09-09T08:47:36.928" v="4" actId="478"/>
          <ac:spMkLst>
            <pc:docMk/>
            <pc:sldMk cId="1872212449" sldId="259"/>
            <ac:spMk id="3" creationId="{87167731-7A9B-B692-4FE0-941D572F7241}"/>
          </ac:spMkLst>
        </pc:spChg>
        <pc:spChg chg="add del">
          <ac:chgData name="Dalibor Carević" userId="5bb221f6-fb52-4379-827e-fabd24d530fb" providerId="ADAL" clId="{E1A772CD-EAA8-4830-88F9-47D023D04A1C}" dt="2025-09-09T11:29:46.989" v="19" actId="478"/>
          <ac:spMkLst>
            <pc:docMk/>
            <pc:sldMk cId="1872212449" sldId="259"/>
            <ac:spMk id="4" creationId="{9605ECE0-2A7E-08DD-7DC3-E4148B36F708}"/>
          </ac:spMkLst>
        </pc:spChg>
        <pc:spChg chg="del">
          <ac:chgData name="Dalibor Carević" userId="5bb221f6-fb52-4379-827e-fabd24d530fb" providerId="ADAL" clId="{E1A772CD-EAA8-4830-88F9-47D023D04A1C}" dt="2025-09-09T08:47:40.560" v="5" actId="478"/>
          <ac:spMkLst>
            <pc:docMk/>
            <pc:sldMk cId="1872212449" sldId="259"/>
            <ac:spMk id="5" creationId="{3FF0C077-E1D3-754B-431F-CB4AF9CCA34E}"/>
          </ac:spMkLst>
        </pc:spChg>
        <pc:spChg chg="add del">
          <ac:chgData name="Dalibor Carević" userId="5bb221f6-fb52-4379-827e-fabd24d530fb" providerId="ADAL" clId="{E1A772CD-EAA8-4830-88F9-47D023D04A1C}" dt="2025-09-09T11:29:53.170" v="23" actId="478"/>
          <ac:spMkLst>
            <pc:docMk/>
            <pc:sldMk cId="1872212449" sldId="259"/>
            <ac:spMk id="6" creationId="{BA8BF5EA-76B1-D7C1-CC13-46016A5AF57D}"/>
          </ac:spMkLst>
        </pc:spChg>
        <pc:spChg chg="del">
          <ac:chgData name="Dalibor Carević" userId="5bb221f6-fb52-4379-827e-fabd24d530fb" providerId="ADAL" clId="{E1A772CD-EAA8-4830-88F9-47D023D04A1C}" dt="2025-09-09T08:47:35.444" v="3" actId="478"/>
          <ac:spMkLst>
            <pc:docMk/>
            <pc:sldMk cId="1872212449" sldId="259"/>
            <ac:spMk id="7" creationId="{D0CF45A6-3CC0-ED3D-5923-0E2E3F9DCF8D}"/>
          </ac:spMkLst>
        </pc:spChg>
        <pc:spChg chg="del">
          <ac:chgData name="Dalibor Carević" userId="5bb221f6-fb52-4379-827e-fabd24d530fb" providerId="ADAL" clId="{E1A772CD-EAA8-4830-88F9-47D023D04A1C}" dt="2025-09-09T08:47:33.510" v="2" actId="478"/>
          <ac:spMkLst>
            <pc:docMk/>
            <pc:sldMk cId="1872212449" sldId="259"/>
            <ac:spMk id="8" creationId="{FA97C415-3FC5-8112-3EC2-979D87DAA4C4}"/>
          </ac:spMkLst>
        </pc:spChg>
      </pc:sldChg>
      <pc:sldChg chg="delSp add del mod">
        <pc:chgData name="Dalibor Carević" userId="5bb221f6-fb52-4379-827e-fabd24d530fb" providerId="ADAL" clId="{E1A772CD-EAA8-4830-88F9-47D023D04A1C}" dt="2025-09-09T11:30:51.177" v="31" actId="47"/>
        <pc:sldMkLst>
          <pc:docMk/>
          <pc:sldMk cId="1570530359" sldId="260"/>
        </pc:sldMkLst>
        <pc:spChg chg="del">
          <ac:chgData name="Dalibor Carević" userId="5bb221f6-fb52-4379-827e-fabd24d530fb" providerId="ADAL" clId="{E1A772CD-EAA8-4830-88F9-47D023D04A1C}" dt="2025-09-09T11:30:18.136" v="28" actId="478"/>
          <ac:spMkLst>
            <pc:docMk/>
            <pc:sldMk cId="1570530359" sldId="260"/>
            <ac:spMk id="3" creationId="{FC3CAA2D-005D-FDB5-B66C-6D02E439E85D}"/>
          </ac:spMkLst>
        </pc:spChg>
        <pc:spChg chg="del">
          <ac:chgData name="Dalibor Carević" userId="5bb221f6-fb52-4379-827e-fabd24d530fb" providerId="ADAL" clId="{E1A772CD-EAA8-4830-88F9-47D023D04A1C}" dt="2025-09-09T11:30:22.055" v="29" actId="478"/>
          <ac:spMkLst>
            <pc:docMk/>
            <pc:sldMk cId="1570530359" sldId="260"/>
            <ac:spMk id="5" creationId="{F7D15135-D247-ADC0-6504-DA4B5F6BE6FA}"/>
          </ac:spMkLst>
        </pc:spChg>
        <pc:spChg chg="del">
          <ac:chgData name="Dalibor Carević" userId="5bb221f6-fb52-4379-827e-fabd24d530fb" providerId="ADAL" clId="{E1A772CD-EAA8-4830-88F9-47D023D04A1C}" dt="2025-09-09T11:30:26.454" v="30" actId="478"/>
          <ac:spMkLst>
            <pc:docMk/>
            <pc:sldMk cId="1570530359" sldId="260"/>
            <ac:spMk id="6" creationId="{E440C77B-C528-F8D2-99D3-AD7E82BE92BD}"/>
          </ac:spMkLst>
        </pc:spChg>
        <pc:spChg chg="del">
          <ac:chgData name="Dalibor Carević" userId="5bb221f6-fb52-4379-827e-fabd24d530fb" providerId="ADAL" clId="{E1A772CD-EAA8-4830-88F9-47D023D04A1C}" dt="2025-09-09T11:30:12.404" v="26" actId="478"/>
          <ac:spMkLst>
            <pc:docMk/>
            <pc:sldMk cId="1570530359" sldId="260"/>
            <ac:spMk id="7" creationId="{F655F277-4E34-DC75-18F6-6094C2DF14FD}"/>
          </ac:spMkLst>
        </pc:spChg>
        <pc:spChg chg="del">
          <ac:chgData name="Dalibor Carević" userId="5bb221f6-fb52-4379-827e-fabd24d530fb" providerId="ADAL" clId="{E1A772CD-EAA8-4830-88F9-47D023D04A1C}" dt="2025-09-09T11:30:15.297" v="27" actId="478"/>
          <ac:spMkLst>
            <pc:docMk/>
            <pc:sldMk cId="1570530359" sldId="260"/>
            <ac:spMk id="8" creationId="{E4B9E360-A962-3E81-A9DA-681C51A3ADDD}"/>
          </ac:spMkLst>
        </pc:spChg>
      </pc:sldChg>
      <pc:sldChg chg="add del">
        <pc:chgData name="Dalibor Carević" userId="5bb221f6-fb52-4379-827e-fabd24d530fb" providerId="ADAL" clId="{E1A772CD-EAA8-4830-88F9-47D023D04A1C}" dt="2025-09-09T11:35:12.274" v="58" actId="47"/>
        <pc:sldMkLst>
          <pc:docMk/>
          <pc:sldMk cId="3553237892" sldId="260"/>
        </pc:sldMkLst>
      </pc:sldChg>
      <pc:sldMasterChg chg="setBg">
        <pc:chgData name="Dalibor Carević" userId="5bb221f6-fb52-4379-827e-fabd24d530fb" providerId="ADAL" clId="{E1A772CD-EAA8-4830-88F9-47D023D04A1C}" dt="2025-09-09T11:34:28.127" v="47"/>
        <pc:sldMasterMkLst>
          <pc:docMk/>
          <pc:sldMasterMk cId="0" sldId="2147483648"/>
        </pc:sldMasterMkLst>
      </pc:sldMasterChg>
      <pc:sldMasterChg chg="setBg modSldLayout">
        <pc:chgData name="Dalibor Carević" userId="5bb221f6-fb52-4379-827e-fabd24d530fb" providerId="ADAL" clId="{E1A772CD-EAA8-4830-88F9-47D023D04A1C}" dt="2025-09-09T11:34:29.882" v="50"/>
        <pc:sldMasterMkLst>
          <pc:docMk/>
          <pc:sldMasterMk cId="552766965" sldId="2147483660"/>
        </pc:sldMasterMkLst>
        <pc:sldLayoutChg chg="setBg">
          <pc:chgData name="Dalibor Carević" userId="5bb221f6-fb52-4379-827e-fabd24d530fb" providerId="ADAL" clId="{E1A772CD-EAA8-4830-88F9-47D023D04A1C}" dt="2025-09-09T11:32:02.536" v="38"/>
          <pc:sldLayoutMkLst>
            <pc:docMk/>
            <pc:sldMasterMk cId="552766965" sldId="2147483660"/>
            <pc:sldLayoutMk cId="4275574125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706C4C3-1C48-EAB4-1A23-88DB413D3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212" r="1785" b="13873"/>
          <a:stretch>
            <a:fillRect/>
          </a:stretch>
        </p:blipFill>
        <p:spPr>
          <a:xfrm>
            <a:off x="76200" y="2400300"/>
            <a:ext cx="4191000" cy="7505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706C4C3-1C48-EAB4-1A23-88DB413D3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138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FC4A079-5C22-EA8F-3D95-64F3D8969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9071"/>
            <a:ext cx="4371385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31258" y="3848100"/>
            <a:ext cx="1436868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158"/>
              </a:lnSpc>
            </a:pPr>
            <a:r>
              <a:rPr lang="en-US" sz="10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of the Presentation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15600" y="5143500"/>
            <a:ext cx="732152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4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 and Affiliation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9B6B9-B170-F06D-F722-2DBCD983729B}"/>
              </a:ext>
            </a:extLst>
          </p:cNvPr>
          <p:cNvSpPr txBox="1"/>
          <p:nvPr/>
        </p:nvSpPr>
        <p:spPr>
          <a:xfrm>
            <a:off x="4246248" y="670399"/>
            <a:ext cx="941785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4704A-B42E-C20C-A3A5-637B431CC41C}"/>
              </a:ext>
            </a:extLst>
          </p:cNvPr>
          <p:cNvSpPr txBox="1"/>
          <p:nvPr/>
        </p:nvSpPr>
        <p:spPr>
          <a:xfrm>
            <a:off x="0" y="9817100"/>
            <a:ext cx="3323332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 and Affiliation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E05D6-D03E-3555-0BFD-7E26EC4BF6C2}"/>
              </a:ext>
            </a:extLst>
          </p:cNvPr>
          <p:cNvSpPr txBox="1"/>
          <p:nvPr/>
        </p:nvSpPr>
        <p:spPr>
          <a:xfrm>
            <a:off x="17373600" y="9582150"/>
            <a:ext cx="15880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21F54-7AED-2D5D-C188-94E32A77E4E2}"/>
              </a:ext>
            </a:extLst>
          </p:cNvPr>
          <p:cNvSpPr txBox="1"/>
          <p:nvPr/>
        </p:nvSpPr>
        <p:spPr>
          <a:xfrm>
            <a:off x="440913" y="1827674"/>
            <a:ext cx="288241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5A0ED-EB54-E74C-D59B-345A5D5D0860}"/>
              </a:ext>
            </a:extLst>
          </p:cNvPr>
          <p:cNvSpPr txBox="1"/>
          <p:nvPr/>
        </p:nvSpPr>
        <p:spPr>
          <a:xfrm>
            <a:off x="440913" y="3113013"/>
            <a:ext cx="288241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2</a:t>
            </a:r>
          </a:p>
        </p:txBody>
      </p:sp>
    </p:spTree>
    <p:extLst>
      <p:ext uri="{BB962C8B-B14F-4D97-AF65-F5344CB8AC3E}">
        <p14:creationId xmlns:p14="http://schemas.microsoft.com/office/powerpoint/2010/main" val="91139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06FB2D-10CE-4474-E775-7E4EEE389C6F}"/>
              </a:ext>
            </a:extLst>
          </p:cNvPr>
          <p:cNvSpPr txBox="1"/>
          <p:nvPr/>
        </p:nvSpPr>
        <p:spPr>
          <a:xfrm>
            <a:off x="3962400" y="2095500"/>
            <a:ext cx="11947687" cy="101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500" b="1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8288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Alon Hotel</dc:title>
  <dc:creator>Tin</dc:creator>
  <cp:lastModifiedBy>Dalibor Carević</cp:lastModifiedBy>
  <cp:revision>11</cp:revision>
  <dcterms:created xsi:type="dcterms:W3CDTF">2006-08-16T00:00:00Z</dcterms:created>
  <dcterms:modified xsi:type="dcterms:W3CDTF">2025-09-09T11:35:21Z</dcterms:modified>
  <dc:identifier>DAGwnYxhjpM</dc:identifier>
</cp:coreProperties>
</file>