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7F2"/>
    <a:srgbClr val="1C2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ibor Carević" userId="5bb221f6-fb52-4379-827e-fabd24d530fb" providerId="ADAL" clId="{BE82E77A-4670-4BAE-974D-821BC306E093}"/>
    <pc:docChg chg="modSld">
      <pc:chgData name="Dalibor Carević" userId="5bb221f6-fb52-4379-827e-fabd24d530fb" providerId="ADAL" clId="{BE82E77A-4670-4BAE-974D-821BC306E093}" dt="2025-08-26T06:48:41.098" v="1" actId="1076"/>
      <pc:docMkLst>
        <pc:docMk/>
      </pc:docMkLst>
      <pc:sldChg chg="modSp mod">
        <pc:chgData name="Dalibor Carević" userId="5bb221f6-fb52-4379-827e-fabd24d530fb" providerId="ADAL" clId="{BE82E77A-4670-4BAE-974D-821BC306E093}" dt="2025-08-26T06:48:41.098" v="1" actId="1076"/>
        <pc:sldMkLst>
          <pc:docMk/>
          <pc:sldMk cId="3982884079" sldId="258"/>
        </pc:sldMkLst>
        <pc:spChg chg="mod">
          <ac:chgData name="Dalibor Carević" userId="5bb221f6-fb52-4379-827e-fabd24d530fb" providerId="ADAL" clId="{BE82E77A-4670-4BAE-974D-821BC306E093}" dt="2025-08-26T06:48:41.098" v="1" actId="1076"/>
          <ac:spMkLst>
            <pc:docMk/>
            <pc:sldMk cId="3982884079" sldId="258"/>
            <ac:spMk id="4" creationId="{3A06FB2D-10CE-4474-E775-7E4EEE389C6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0706C4C3-1C48-EAB4-1A23-88DB413D3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1385" cy="1028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5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2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5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4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9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1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7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9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7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0706C4C3-1C48-EAB4-1A23-88DB413D3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1385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9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AFC4A079-5C22-EA8F-3D95-64F3D89695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" y="9071"/>
            <a:ext cx="4371385" cy="10287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6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331258" y="3848100"/>
            <a:ext cx="14368683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1158"/>
              </a:lnSpc>
            </a:pPr>
            <a:r>
              <a:rPr lang="en-US" sz="10000" dirty="0">
                <a:solidFill>
                  <a:srgbClr val="1C25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Title of the Presentation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515600" y="5143500"/>
            <a:ext cx="7321527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  <a:spcBef>
                <a:spcPct val="0"/>
              </a:spcBef>
            </a:pPr>
            <a:r>
              <a:rPr lang="en-US" sz="4000" dirty="0">
                <a:solidFill>
                  <a:srgbClr val="1C25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Presenter and Affiliation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29B6B9-B170-F06D-F722-2DBCD983729B}"/>
              </a:ext>
            </a:extLst>
          </p:cNvPr>
          <p:cNvSpPr txBox="1"/>
          <p:nvPr/>
        </p:nvSpPr>
        <p:spPr>
          <a:xfrm>
            <a:off x="4246248" y="670399"/>
            <a:ext cx="941785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1C25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6CBEFAE-A38B-A5C7-8535-969EEA129D32}"/>
              </a:ext>
            </a:extLst>
          </p:cNvPr>
          <p:cNvSpPr/>
          <p:nvPr/>
        </p:nvSpPr>
        <p:spPr>
          <a:xfrm>
            <a:off x="0" y="6591300"/>
            <a:ext cx="18288000" cy="3695700"/>
          </a:xfrm>
          <a:custGeom>
            <a:avLst/>
            <a:gdLst/>
            <a:ahLst/>
            <a:cxnLst/>
            <a:rect l="l" t="t" r="r" b="b"/>
            <a:pathLst>
              <a:path w="13093730" h="7975272">
                <a:moveTo>
                  <a:pt x="0" y="0"/>
                </a:moveTo>
                <a:lnTo>
                  <a:pt x="13093731" y="0"/>
                </a:lnTo>
                <a:lnTo>
                  <a:pt x="13093731" y="7975272"/>
                </a:lnTo>
                <a:lnTo>
                  <a:pt x="0" y="79752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489" r="-21000" b="-28274"/>
            </a:stretch>
          </a:blipFill>
        </p:spPr>
        <p:txBody>
          <a:bodyPr/>
          <a:lstStyle/>
          <a:p>
            <a:endParaRPr lang="hr-HR" u="sng" dirty="0">
              <a:solidFill>
                <a:srgbClr val="1C254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4704A-B42E-C20C-A3A5-637B431CC41C}"/>
              </a:ext>
            </a:extLst>
          </p:cNvPr>
          <p:cNvSpPr txBox="1"/>
          <p:nvPr/>
        </p:nvSpPr>
        <p:spPr>
          <a:xfrm>
            <a:off x="0" y="9817100"/>
            <a:ext cx="3323332" cy="41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1C25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Presenter and Affiliation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3E05D6-D03E-3555-0BFD-7E26EC4BF6C2}"/>
              </a:ext>
            </a:extLst>
          </p:cNvPr>
          <p:cNvSpPr txBox="1"/>
          <p:nvPr/>
        </p:nvSpPr>
        <p:spPr>
          <a:xfrm>
            <a:off x="17373600" y="9582150"/>
            <a:ext cx="158800" cy="411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1C25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21F54-7AED-2D5D-C188-94E32A77E4E2}"/>
              </a:ext>
            </a:extLst>
          </p:cNvPr>
          <p:cNvSpPr txBox="1"/>
          <p:nvPr/>
        </p:nvSpPr>
        <p:spPr>
          <a:xfrm>
            <a:off x="440913" y="1827674"/>
            <a:ext cx="288241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 dirty="0">
                <a:solidFill>
                  <a:srgbClr val="1C25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F5A0ED-EB54-E74C-D59B-345A5D5D0860}"/>
              </a:ext>
            </a:extLst>
          </p:cNvPr>
          <p:cNvSpPr txBox="1"/>
          <p:nvPr/>
        </p:nvSpPr>
        <p:spPr>
          <a:xfrm>
            <a:off x="440913" y="3113013"/>
            <a:ext cx="288241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 dirty="0">
                <a:solidFill>
                  <a:srgbClr val="1C25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 2</a:t>
            </a:r>
          </a:p>
        </p:txBody>
      </p:sp>
    </p:spTree>
    <p:extLst>
      <p:ext uri="{BB962C8B-B14F-4D97-AF65-F5344CB8AC3E}">
        <p14:creationId xmlns:p14="http://schemas.microsoft.com/office/powerpoint/2010/main" val="91139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06FB2D-10CE-4474-E775-7E4EEE389C6F}"/>
              </a:ext>
            </a:extLst>
          </p:cNvPr>
          <p:cNvSpPr txBox="1"/>
          <p:nvPr/>
        </p:nvSpPr>
        <p:spPr>
          <a:xfrm>
            <a:off x="3962400" y="2095500"/>
            <a:ext cx="11947687" cy="1018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500" b="1" dirty="0">
                <a:solidFill>
                  <a:srgbClr val="1C25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982884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22</Words>
  <Application>Microsoft Office PowerPoint</Application>
  <PresentationFormat>Custom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Arial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Alon Hotel</dc:title>
  <dc:creator>Tin</dc:creator>
  <cp:lastModifiedBy>Dalibor Carević</cp:lastModifiedBy>
  <cp:revision>10</cp:revision>
  <dcterms:created xsi:type="dcterms:W3CDTF">2006-08-16T00:00:00Z</dcterms:created>
  <dcterms:modified xsi:type="dcterms:W3CDTF">2025-08-26T06:48:44Z</dcterms:modified>
  <dc:identifier>DAGwnYxhjpM</dc:identifier>
</cp:coreProperties>
</file>